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9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83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432307"/>
            <a:ext cx="10358120" cy="1181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74011"/>
            <a:ext cx="10358120" cy="2807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20518" y="2657348"/>
            <a:ext cx="135191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0" spc="-35" dirty="0">
                <a:latin typeface="Calibri Light"/>
                <a:cs typeface="Calibri Light"/>
              </a:rPr>
              <a:t>Ca</a:t>
            </a:r>
            <a:r>
              <a:rPr sz="6000" b="0" spc="5" dirty="0">
                <a:latin typeface="Calibri Light"/>
                <a:cs typeface="Calibri Light"/>
              </a:rPr>
              <a:t> </a:t>
            </a:r>
            <a:r>
              <a:rPr sz="6000" b="0" spc="-35" dirty="0">
                <a:latin typeface="Calibri Light"/>
                <a:cs typeface="Calibri Light"/>
              </a:rPr>
              <a:t>4</a:t>
            </a:r>
            <a:endParaRPr sz="6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984" y="381000"/>
            <a:ext cx="2331123" cy="5949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42585" y="381000"/>
            <a:ext cx="2418104" cy="5949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3742" y="1"/>
            <a:ext cx="3609553" cy="3427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53742" y="342752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6525262" y="3070552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3295" y="1"/>
            <a:ext cx="2915707" cy="3070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3742" y="1"/>
            <a:ext cx="6525261" cy="64980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53742" y="3427527"/>
            <a:ext cx="2915709" cy="30705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69451" y="3070553"/>
            <a:ext cx="3609552" cy="34275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451" y="64980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3609554" y="0"/>
                </a:moveTo>
              </a:path>
            </a:pathLst>
          </a:custGeom>
          <a:solidFill>
            <a:srgbClr val="090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38119" y="192288"/>
            <a:ext cx="2022624" cy="64714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63232"/>
            <a:ext cx="136017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ầ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9482" y="0"/>
            <a:ext cx="3997016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4023" y="382580"/>
            <a:ext cx="2607895" cy="6454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74969" y="634159"/>
            <a:ext cx="3193482" cy="58735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2032" y="607007"/>
            <a:ext cx="2918937" cy="5708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63232"/>
            <a:ext cx="136017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ầ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78228" y="1371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3457712" y="6720875"/>
                </a:moveTo>
              </a:path>
            </a:pathLst>
          </a:custGeom>
          <a:solidFill>
            <a:srgbClr val="515C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0345" y="137123"/>
            <a:ext cx="3057883" cy="4208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0345" y="43456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6515596" y="2512346"/>
                </a:moveTo>
              </a:path>
            </a:pathLst>
          </a:custGeom>
          <a:solidFill>
            <a:srgbClr val="0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8228" y="137123"/>
            <a:ext cx="3457713" cy="2512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345" y="137123"/>
            <a:ext cx="6515596" cy="6720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0345" y="4345652"/>
            <a:ext cx="3457712" cy="25123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8057" y="2649468"/>
            <a:ext cx="3057884" cy="4208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8056" y="685799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3057885" y="0"/>
                </a:moveTo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35123" y="1"/>
            <a:ext cx="2766154" cy="46174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35123" y="46174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6559842" y="2272662"/>
                </a:moveTo>
              </a:path>
            </a:pathLst>
          </a:custGeom>
          <a:solidFill>
            <a:srgbClr val="0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01277" y="1"/>
            <a:ext cx="3793686" cy="22726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35123" y="1"/>
            <a:ext cx="6559840" cy="68579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35123" y="4617459"/>
            <a:ext cx="3793686" cy="22405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28810" y="2272662"/>
            <a:ext cx="2766153" cy="45853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8528" y="2105659"/>
            <a:ext cx="3475990" cy="166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3020">
              <a:lnSpc>
                <a:spcPts val="3000"/>
              </a:lnSpc>
            </a:pPr>
            <a:r>
              <a:rPr sz="2800" spc="-2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ệ</a:t>
            </a:r>
            <a:r>
              <a:rPr sz="2800" dirty="0">
                <a:latin typeface="Calibri"/>
                <a:cs typeface="Calibri"/>
              </a:rPr>
              <a:t>nh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nh</a:t>
            </a:r>
            <a:r>
              <a:rPr sz="2800" spc="-5" dirty="0">
                <a:latin typeface="Calibri"/>
                <a:cs typeface="Calibri"/>
              </a:rPr>
              <a:t>â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ổi </a:t>
            </a:r>
            <a:r>
              <a:rPr sz="2800" dirty="0">
                <a:latin typeface="Calibri"/>
                <a:cs typeface="Calibri"/>
              </a:rPr>
              <a:t>bị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ạ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ia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ô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120"/>
              </a:lnSpc>
              <a:spcBef>
                <a:spcPts val="885"/>
              </a:spcBef>
            </a:pP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ã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â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ư</a:t>
            </a:r>
            <a:r>
              <a:rPr sz="2800" spc="5" dirty="0">
                <a:latin typeface="Calibri"/>
                <a:cs typeface="Calibri"/>
              </a:rPr>
              <a:t>ơn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đù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và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gã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â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 ch</a:t>
            </a:r>
            <a:r>
              <a:rPr sz="2800" spc="-60" dirty="0">
                <a:latin typeface="Calibri"/>
                <a:cs typeface="Calibri"/>
              </a:rPr>
              <a:t>à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cùn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</a:t>
            </a:r>
            <a:r>
              <a:rPr sz="2800" spc="-20" dirty="0">
                <a:latin typeface="Calibri"/>
                <a:cs typeface="Calibri"/>
              </a:rPr>
              <a:t>ê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99753" y="0"/>
            <a:ext cx="6459538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1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>
                <a:solidFill>
                  <a:srgbClr val="FF0000"/>
                </a:solidFill>
              </a:rPr>
              <a:t>S</a:t>
            </a:r>
            <a:r>
              <a:rPr dirty="0">
                <a:solidFill>
                  <a:srgbClr val="FF0000"/>
                </a:solidFill>
              </a:rPr>
              <a:t>O </a:t>
            </a:r>
            <a:r>
              <a:rPr spc="-25" dirty="0">
                <a:solidFill>
                  <a:srgbClr val="FF0000"/>
                </a:solidFill>
              </a:rPr>
              <a:t>S</a:t>
            </a:r>
            <a:r>
              <a:rPr spc="-5" dirty="0">
                <a:solidFill>
                  <a:srgbClr val="FF0000"/>
                </a:solidFill>
              </a:rPr>
              <a:t>Á</a:t>
            </a:r>
            <a:r>
              <a:rPr dirty="0">
                <a:solidFill>
                  <a:srgbClr val="FF0000"/>
                </a:solidFill>
              </a:rPr>
              <a:t>NH</a:t>
            </a:r>
            <a:r>
              <a:rPr spc="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2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V</a:t>
            </a:r>
            <a:r>
              <a:rPr dirty="0">
                <a:solidFill>
                  <a:srgbClr val="FF0000"/>
                </a:solidFill>
              </a:rPr>
              <a:t>Ị</a:t>
            </a:r>
            <a:r>
              <a:rPr spc="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TR</a:t>
            </a:r>
            <a:r>
              <a:rPr dirty="0">
                <a:solidFill>
                  <a:srgbClr val="FF0000"/>
                </a:solidFill>
              </a:rPr>
              <a:t>Í</a:t>
            </a:r>
            <a:r>
              <a:rPr spc="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G</a:t>
            </a:r>
            <a:r>
              <a:rPr spc="-310" dirty="0">
                <a:solidFill>
                  <a:srgbClr val="FF0000"/>
                </a:solidFill>
              </a:rPr>
              <a:t>Ã</a:t>
            </a:r>
            <a:r>
              <a:rPr dirty="0">
                <a:solidFill>
                  <a:srgbClr val="FF0000"/>
                </a:solidFill>
              </a:rPr>
              <a:t>Y </a:t>
            </a:r>
            <a:r>
              <a:rPr spc="5" dirty="0">
                <a:solidFill>
                  <a:srgbClr val="FF0000"/>
                </a:solidFill>
              </a:rPr>
              <a:t>X</a:t>
            </a:r>
            <a:r>
              <a:rPr dirty="0">
                <a:solidFill>
                  <a:srgbClr val="FF0000"/>
                </a:solidFill>
              </a:rPr>
              <a:t>Ư</a:t>
            </a:r>
            <a:r>
              <a:rPr spc="-40" dirty="0">
                <a:solidFill>
                  <a:srgbClr val="FF0000"/>
                </a:solidFill>
              </a:rPr>
              <a:t>Ơ</a:t>
            </a:r>
            <a:r>
              <a:rPr dirty="0">
                <a:solidFill>
                  <a:srgbClr val="FF0000"/>
                </a:solidFill>
              </a:rPr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369199"/>
            <a:ext cx="4399280" cy="193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ị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dirty="0">
                <a:latin typeface="Calibri"/>
                <a:cs typeface="Calibri"/>
              </a:rPr>
              <a:t>í </a:t>
            </a:r>
            <a:r>
              <a:rPr sz="2800" spc="-75" dirty="0">
                <a:latin typeface="Calibri"/>
                <a:cs typeface="Calibri"/>
              </a:rPr>
              <a:t>gã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ư</a:t>
            </a:r>
            <a:r>
              <a:rPr sz="2800" spc="5" dirty="0">
                <a:latin typeface="Calibri"/>
                <a:cs typeface="Calibri"/>
              </a:rPr>
              <a:t>ơn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kh</a:t>
            </a:r>
            <a:r>
              <a:rPr sz="2800" spc="-5" dirty="0">
                <a:latin typeface="Calibri"/>
                <a:cs typeface="Calibri"/>
              </a:rPr>
              <a:t>á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0" dirty="0">
                <a:latin typeface="Calibri"/>
                <a:cs typeface="Calibri"/>
              </a:rPr>
              <a:t>ệ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ì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Phư</a:t>
            </a:r>
            <a:r>
              <a:rPr sz="2800" spc="5" dirty="0">
                <a:latin typeface="Calibri"/>
                <a:cs typeface="Calibri"/>
              </a:rPr>
              <a:t>ơ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ph</a:t>
            </a:r>
            <a:r>
              <a:rPr sz="2800" spc="-5" dirty="0">
                <a:latin typeface="Calibri"/>
                <a:cs typeface="Calibri"/>
              </a:rPr>
              <a:t>á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ắ</a:t>
            </a:r>
            <a:r>
              <a:rPr sz="2800" dirty="0">
                <a:latin typeface="Calibri"/>
                <a:cs typeface="Calibri"/>
              </a:rPr>
              <a:t>n?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Phư</a:t>
            </a:r>
            <a:r>
              <a:rPr sz="2800" spc="5" dirty="0">
                <a:latin typeface="Calibri"/>
                <a:cs typeface="Calibri"/>
              </a:rPr>
              <a:t>ơ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ph</a:t>
            </a:r>
            <a:r>
              <a:rPr sz="2800" spc="-5" dirty="0">
                <a:latin typeface="Calibri"/>
                <a:cs typeface="Calibri"/>
              </a:rPr>
              <a:t>á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30" dirty="0">
                <a:latin typeface="Calibri"/>
                <a:cs typeface="Calibri"/>
              </a:rPr>
              <a:t>ấ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đ</a:t>
            </a:r>
            <a:r>
              <a:rPr sz="2800" spc="-5" dirty="0">
                <a:latin typeface="Calibri"/>
                <a:cs typeface="Calibri"/>
              </a:rPr>
              <a:t>ộ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ì</a:t>
            </a:r>
            <a:r>
              <a:rPr sz="2800" dirty="0">
                <a:latin typeface="Calibri"/>
                <a:cs typeface="Calibri"/>
              </a:rPr>
              <a:t>nh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ức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là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ư</a:t>
            </a:r>
            <a:r>
              <a:rPr sz="2800" spc="5" dirty="0">
                <a:latin typeface="Calibri"/>
                <a:cs typeface="Calibri"/>
              </a:rPr>
              <a:t>ơn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2313" y="333375"/>
            <a:ext cx="4103687" cy="2808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26212" y="404812"/>
            <a:ext cx="2017712" cy="280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21726" y="404813"/>
            <a:ext cx="1946275" cy="2808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8063" y="3716337"/>
            <a:ext cx="2808287" cy="271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59601" y="3787775"/>
            <a:ext cx="2735262" cy="2736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6625" y="141287"/>
            <a:ext cx="3168650" cy="3143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59601" y="0"/>
            <a:ext cx="2416175" cy="342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8212" y="3429000"/>
            <a:ext cx="3313111" cy="29797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0825" y="3573463"/>
            <a:ext cx="3708400" cy="27797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8465" y="159274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6259554" y="5490571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8465" y="1592743"/>
            <a:ext cx="2104569" cy="5265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8465" y="111"/>
            <a:ext cx="4154985" cy="1592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8465" y="112"/>
            <a:ext cx="6259554" cy="6857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3035" y="5490682"/>
            <a:ext cx="4154986" cy="1367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63452" y="111"/>
            <a:ext cx="2104569" cy="5490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0012" y="260350"/>
            <a:ext cx="2952750" cy="61658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7850" y="1"/>
            <a:ext cx="3024187" cy="6799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6351" y="0"/>
            <a:ext cx="52943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4518" y="2657348"/>
            <a:ext cx="338391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0" spc="-65" dirty="0">
                <a:latin typeface="Calibri Light"/>
                <a:cs typeface="Calibri Light"/>
              </a:rPr>
              <a:t>M</a:t>
            </a:r>
            <a:r>
              <a:rPr sz="6000" b="0" spc="-20" dirty="0">
                <a:latin typeface="Calibri Light"/>
                <a:cs typeface="Calibri Light"/>
              </a:rPr>
              <a:t>I</a:t>
            </a:r>
            <a:r>
              <a:rPr sz="6000" b="0" spc="-5" dirty="0">
                <a:latin typeface="Calibri Light"/>
                <a:cs typeface="Calibri Light"/>
              </a:rPr>
              <a:t>N</a:t>
            </a:r>
            <a:r>
              <a:rPr sz="6000" b="0" dirty="0">
                <a:latin typeface="Calibri Light"/>
                <a:cs typeface="Calibri Light"/>
              </a:rPr>
              <a:t>H </a:t>
            </a:r>
            <a:r>
              <a:rPr sz="6000" b="0" spc="-5" dirty="0">
                <a:latin typeface="Calibri Light"/>
                <a:cs typeface="Calibri Light"/>
              </a:rPr>
              <a:t>H</a:t>
            </a:r>
            <a:r>
              <a:rPr sz="6000" b="0" dirty="0">
                <a:latin typeface="Calibri Light"/>
                <a:cs typeface="Calibri Light"/>
              </a:rPr>
              <a:t>OẠ</a:t>
            </a:r>
            <a:endParaRPr sz="6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</Words>
  <Application>Microsoft Office PowerPoint</Application>
  <PresentationFormat>Widescreen</PresentationFormat>
  <Paragraphs>11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SO SÁNH 2 VỊ TRÍ GÃY XƯƠNG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Nguyen, Phu (Manufacturing, Clayton)</cp:lastModifiedBy>
  <cp:revision>1</cp:revision>
  <dcterms:created xsi:type="dcterms:W3CDTF">2020-06-04T17:06:53Z</dcterms:created>
  <dcterms:modified xsi:type="dcterms:W3CDTF">2020-06-04T09:03:44Z</dcterms:modified>
</cp:coreProperties>
</file>